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5" r:id="rId5"/>
    <p:sldId id="283" r:id="rId6"/>
    <p:sldId id="284" r:id="rId7"/>
    <p:sldId id="285" r:id="rId8"/>
    <p:sldId id="286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1877C-2147-4D1F-8B21-A80B436594A4}" v="1" dt="2022-12-15T10:25:43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110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5CF1877C-2147-4D1F-8B21-A80B436594A4}"/>
    <pc:docChg chg="custSel modSld replTag delTag">
      <pc:chgData name="Mel Houseman" userId="7d6e233f-1289-4a6a-9205-ee3f8642932a" providerId="ADAL" clId="{5CF1877C-2147-4D1F-8B21-A80B436594A4}" dt="2022-12-15T10:25:37.172" v="8" actId="108"/>
      <pc:docMkLst>
        <pc:docMk/>
      </pc:docMkLst>
      <pc:sldChg chg="replTag delTag">
        <pc:chgData name="Mel Houseman" userId="7d6e233f-1289-4a6a-9205-ee3f8642932a" providerId="ADAL" clId="{5CF1877C-2147-4D1F-8B21-A80B436594A4}" dt="2022-12-15T10:25:32.787" v="1"/>
        <pc:sldMkLst>
          <pc:docMk/>
          <pc:sldMk cId="3979898579" sldId="275"/>
        </pc:sldMkLst>
      </pc:sldChg>
      <pc:sldChg chg="modSp mod replTag delTag">
        <pc:chgData name="Mel Houseman" userId="7d6e233f-1289-4a6a-9205-ee3f8642932a" providerId="ADAL" clId="{5CF1877C-2147-4D1F-8B21-A80B436594A4}" dt="2022-12-15T10:25:37.172" v="8" actId="108"/>
        <pc:sldMkLst>
          <pc:docMk/>
          <pc:sldMk cId="2643956886" sldId="283"/>
        </pc:sldMkLst>
        <pc:spChg chg="mod">
          <ac:chgData name="Mel Houseman" userId="7d6e233f-1289-4a6a-9205-ee3f8642932a" providerId="ADAL" clId="{5CF1877C-2147-4D1F-8B21-A80B436594A4}" dt="2022-12-15T10:25:37.172" v="8" actId="108"/>
          <ac:spMkLst>
            <pc:docMk/>
            <pc:sldMk cId="2643956886" sldId="283"/>
            <ac:spMk id="2" creationId="{D20B3DC2-FE5C-DC82-ECBC-80C7ED393DD1}"/>
          </ac:spMkLst>
        </pc:spChg>
      </pc:sldChg>
    </pc:docChg>
  </pc:docChgLst>
  <pc:docChgLst>
    <pc:chgData name="Mel Houseman" userId="7d6e233f-1289-4a6a-9205-ee3f8642932a" providerId="ADAL" clId="{55192018-E699-4B67-955F-F563B493530C}"/>
    <pc:docChg chg="custSel addSld delSld modSld replTag delTag">
      <pc:chgData name="Mel Houseman" userId="7d6e233f-1289-4a6a-9205-ee3f8642932a" providerId="ADAL" clId="{55192018-E699-4B67-955F-F563B493530C}" dt="2022-12-12T17:18:28.340" v="160"/>
      <pc:docMkLst>
        <pc:docMk/>
      </pc:docMkLst>
      <pc:sldChg chg="modSp del mod replTag delTag">
        <pc:chgData name="Mel Houseman" userId="7d6e233f-1289-4a6a-9205-ee3f8642932a" providerId="ADAL" clId="{55192018-E699-4B67-955F-F563B493530C}" dt="2022-12-12T17:14:20.045" v="117" actId="47"/>
        <pc:sldMkLst>
          <pc:docMk/>
          <pc:sldMk cId="2981958359" sldId="266"/>
        </pc:sldMkLst>
        <pc:spChg chg="mod">
          <ac:chgData name="Mel Houseman" userId="7d6e233f-1289-4a6a-9205-ee3f8642932a" providerId="ADAL" clId="{55192018-E699-4B67-955F-F563B493530C}" dt="2022-12-12T17:11:04.285" v="20" actId="21"/>
          <ac:spMkLst>
            <pc:docMk/>
            <pc:sldMk cId="2981958359" sldId="266"/>
            <ac:spMk id="3" creationId="{3301EC55-8B1A-448D-9867-33F7F6822F75}"/>
          </ac:spMkLst>
        </pc:spChg>
      </pc:sldChg>
      <pc:sldChg chg="delSp modSp del mod replTag delTag">
        <pc:chgData name="Mel Houseman" userId="7d6e233f-1289-4a6a-9205-ee3f8642932a" providerId="ADAL" clId="{55192018-E699-4B67-955F-F563B493530C}" dt="2022-12-12T17:14:21.831" v="122" actId="47"/>
        <pc:sldMkLst>
          <pc:docMk/>
          <pc:sldMk cId="1148643050" sldId="267"/>
        </pc:sldMkLst>
        <pc:spChg chg="mod">
          <ac:chgData name="Mel Houseman" userId="7d6e233f-1289-4a6a-9205-ee3f8642932a" providerId="ADAL" clId="{55192018-E699-4B67-955F-F563B493530C}" dt="2022-12-12T17:11:34.106" v="46" actId="2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55192018-E699-4B67-955F-F563B493530C}" dt="2022-12-12T17:11:42.597" v="56" actId="21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Mel Houseman" userId="7d6e233f-1289-4a6a-9205-ee3f8642932a" providerId="ADAL" clId="{55192018-E699-4B67-955F-F563B493530C}" dt="2022-12-12T17:12:20.357" v="75" actId="21"/>
          <ac:picMkLst>
            <pc:docMk/>
            <pc:sldMk cId="1148643050" sldId="267"/>
            <ac:picMk id="4" creationId="{AC5B6C69-525B-4313-2FA5-1A8DC9FFA26B}"/>
          </ac:picMkLst>
        </pc:picChg>
      </pc:sldChg>
      <pc:sldChg chg="delSp modSp mod replTag delTag">
        <pc:chgData name="Mel Houseman" userId="7d6e233f-1289-4a6a-9205-ee3f8642932a" providerId="ADAL" clId="{55192018-E699-4B67-955F-F563B493530C}" dt="2022-12-12T17:18:28.340" v="160"/>
        <pc:sldMkLst>
          <pc:docMk/>
          <pc:sldMk cId="3421327502" sldId="270"/>
        </pc:sldMkLst>
        <pc:spChg chg="mod">
          <ac:chgData name="Mel Houseman" userId="7d6e233f-1289-4a6a-9205-ee3f8642932a" providerId="ADAL" clId="{55192018-E699-4B67-955F-F563B493530C}" dt="2022-12-12T17:18:19.319" v="156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55192018-E699-4B67-955F-F563B493530C}" dt="2022-12-12T17:18:25.737" v="158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55192018-E699-4B67-955F-F563B493530C}" dt="2022-12-12T17:18:06.781" v="140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modSp add mod replTag delTag">
        <pc:chgData name="Mel Houseman" userId="7d6e233f-1289-4a6a-9205-ee3f8642932a" providerId="ADAL" clId="{55192018-E699-4B67-955F-F563B493530C}" dt="2022-12-12T17:14:16.275" v="112"/>
        <pc:sldMkLst>
          <pc:docMk/>
          <pc:sldMk cId="1675202127" sldId="285"/>
        </pc:sldMkLst>
        <pc:spChg chg="mod">
          <ac:chgData name="Mel Houseman" userId="7d6e233f-1289-4a6a-9205-ee3f8642932a" providerId="ADAL" clId="{55192018-E699-4B67-955F-F563B493530C}" dt="2022-12-12T17:11:01.439" v="15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55192018-E699-4B67-955F-F563B493530C}" dt="2022-12-12T17:11:26.806" v="37" actId="1076"/>
          <ac:spMkLst>
            <pc:docMk/>
            <pc:sldMk cId="1675202127" sldId="285"/>
            <ac:spMk id="3" creationId="{3301EC55-8B1A-448D-9867-33F7F6822F75}"/>
          </ac:spMkLst>
        </pc:spChg>
        <pc:spChg chg="mod">
          <ac:chgData name="Mel Houseman" userId="7d6e233f-1289-4a6a-9205-ee3f8642932a" providerId="ADAL" clId="{55192018-E699-4B67-955F-F563B493530C}" dt="2022-12-12T17:14:16.275" v="112"/>
          <ac:spMkLst>
            <pc:docMk/>
            <pc:sldMk cId="1675202127" sldId="285"/>
            <ac:spMk id="5" creationId="{60648403-F0DA-7CDA-08C0-4C2559D51E7D}"/>
          </ac:spMkLst>
        </pc:spChg>
      </pc:sldChg>
      <pc:sldChg chg="modSp add mod replTag delTag">
        <pc:chgData name="Mel Houseman" userId="7d6e233f-1289-4a6a-9205-ee3f8642932a" providerId="ADAL" clId="{55192018-E699-4B67-955F-F563B493530C}" dt="2022-12-12T17:17:31.175" v="135" actId="18131"/>
        <pc:sldMkLst>
          <pc:docMk/>
          <pc:sldMk cId="280802568" sldId="286"/>
        </pc:sldMkLst>
        <pc:spChg chg="mod">
          <ac:chgData name="Mel Houseman" userId="7d6e233f-1289-4a6a-9205-ee3f8642932a" providerId="ADAL" clId="{55192018-E699-4B67-955F-F563B493530C}" dt="2022-12-12T17:11:37.100" v="51"/>
          <ac:spMkLst>
            <pc:docMk/>
            <pc:sldMk cId="280802568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55192018-E699-4B67-955F-F563B493530C}" dt="2022-12-12T17:12:07.546" v="66" actId="113"/>
          <ac:spMkLst>
            <pc:docMk/>
            <pc:sldMk cId="280802568" sldId="286"/>
            <ac:spMk id="3" creationId="{9D0601AF-E3A6-2143-5F20-1CDCB3AAE455}"/>
          </ac:spMkLst>
        </pc:spChg>
        <pc:spChg chg="mod">
          <ac:chgData name="Mel Houseman" userId="7d6e233f-1289-4a6a-9205-ee3f8642932a" providerId="ADAL" clId="{55192018-E699-4B67-955F-F563B493530C}" dt="2022-12-12T17:12:46.981" v="88" actId="14100"/>
          <ac:spMkLst>
            <pc:docMk/>
            <pc:sldMk cId="280802568" sldId="286"/>
            <ac:spMk id="4" creationId="{9DBEF245-FB98-38AD-0CDD-49AD25036EE3}"/>
          </ac:spMkLst>
        </pc:spChg>
        <pc:spChg chg="mod modCrop">
          <ac:chgData name="Mel Houseman" userId="7d6e233f-1289-4a6a-9205-ee3f8642932a" providerId="ADAL" clId="{55192018-E699-4B67-955F-F563B493530C}" dt="2022-12-12T17:17:31.175" v="135" actId="18131"/>
          <ac:spMkLst>
            <pc:docMk/>
            <pc:sldMk cId="280802568" sldId="286"/>
            <ac:spMk id="6" creationId="{3A7FBE6E-9570-9C31-8D3F-D2F7F32AD7E4}"/>
          </ac:spMkLst>
        </pc:spChg>
      </pc:sldChg>
    </pc:docChg>
  </pc:docChgLst>
  <pc:docChgLst>
    <pc:chgData name="Mel Houseman" userId="7d6e233f-1289-4a6a-9205-ee3f8642932a" providerId="ADAL" clId="{67696A6C-08AA-4895-A4AD-83F9C42C95FF}"/>
    <pc:docChg chg="custSel modSld replTag delTag">
      <pc:chgData name="Mel Houseman" userId="7d6e233f-1289-4a6a-9205-ee3f8642932a" providerId="ADAL" clId="{67696A6C-08AA-4895-A4AD-83F9C42C95FF}" dt="2022-12-13T16:49:03.094" v="4" actId="108"/>
      <pc:docMkLst>
        <pc:docMk/>
      </pc:docMkLst>
      <pc:sldChg chg="modSp mod replTag delTag">
        <pc:chgData name="Mel Houseman" userId="7d6e233f-1289-4a6a-9205-ee3f8642932a" providerId="ADAL" clId="{67696A6C-08AA-4895-A4AD-83F9C42C95FF}" dt="2022-12-13T16:49:03.094" v="4" actId="108"/>
        <pc:sldMkLst>
          <pc:docMk/>
          <pc:sldMk cId="3979898579" sldId="275"/>
        </pc:sldMkLst>
        <pc:spChg chg="mod">
          <ac:chgData name="Mel Houseman" userId="7d6e233f-1289-4a6a-9205-ee3f8642932a" providerId="ADAL" clId="{67696A6C-08AA-4895-A4AD-83F9C42C95FF}" dt="2022-12-13T16:49:03.094" v="4" actId="108"/>
          <ac:spMkLst>
            <pc:docMk/>
            <pc:sldMk cId="3979898579" sldId="275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AC836-A9A7-475F-BB4E-2ED4A5F91BE4}" type="datetimeFigureOut">
              <a:rPr lang="en-ZA" smtClean="0"/>
              <a:t>2022/12/15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70C52-C5B5-4353-AF84-7E18E7FC31E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9346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7989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Safety and security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4: Protecting the environment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0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Energy saving strategies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797234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Buy energy efficient products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Buying energy-efficient products is a good way to save energy from the beginning.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Look for logos like the Energy Star to buy computer hardware that offers a good energy efficiency.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Some components come with extra energy saving features – be aware of what these are so that you can use these features.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Use built-in power saving features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3" y="2717277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Most computer systems come with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power saving features.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Try these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tips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to save energy: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Turn down the brightness.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Turn off the monitor instead of using a screensaver.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Disable devices that are not needed.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Turn off the computer.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Share hardware where appropriate.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44563"/>
            <a:ext cx="1037431" cy="14368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0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Save energy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Make a list of the electric devices in your home and community, for example, TVs, washing machines, computers, and laptops.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Note if any of these machines have a ‘standby mode’ – meaning that they stay on, ready to use even when not being used. You will often see a red light.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This means that all these machines are using electricity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Together with a friend, make a list of how you can remind others and yourself to rather switch off these machines to save electricity.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265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2022-12-15T10:25:51Z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